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32" autoAdjust="0"/>
  </p:normalViewPr>
  <p:slideViewPr>
    <p:cSldViewPr snapToGrid="0">
      <p:cViewPr>
        <p:scale>
          <a:sx n="200" d="100"/>
          <a:sy n="200" d="100"/>
        </p:scale>
        <p:origin x="144" y="-27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E6E30-8C08-40AA-98DA-5EDB35621B9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18B63-E514-4D02-A659-15E53172F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91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618B63-E514-4D02-A659-15E53172F9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75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618B63-E514-4D02-A659-15E53172F9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99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8E52-D366-47E1-8CE1-C08B12A94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9955B0-71FA-4F19-A1DE-603850F44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261E1-C476-4A30-B98D-A04F8C3D6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FA2F-871A-4D93-9E72-F7758A48734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0BD4C-5215-4C6D-9763-7DA2B97B3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C4FF0-75AC-4EAC-B5DB-FE3CBF4C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21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6AA35-56B6-4CB9-93C1-C712B958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CB8C57-012F-48D1-BF2F-B0134428A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DC853-00B7-4E3C-8B5A-5D9A6B95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FA2F-871A-4D93-9E72-F7758A48734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F9545-748D-45A9-8453-F38B4C62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02B76-4731-4174-9B00-A370F320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08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371F98-29B4-491D-A7E7-5B440E2681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F3099-3878-4209-81C3-EB28B483C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747AF-E70D-4714-97EC-09E7956DD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FA2F-871A-4D93-9E72-F7758A48734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D193-DD50-4875-97E0-73FE739E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97C34-CAAD-4782-A87B-D70605619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85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15AC-E07D-4B03-8D14-E550F88B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9BA00-78EE-4F63-B889-6144AED32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01ABE-C9DF-4273-8C0F-D7435BD1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FA2F-871A-4D93-9E72-F7758A48734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D647A-59A3-4C8C-9948-445F82323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E38B1-375A-4889-988D-2C86A68E3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66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4B94-491B-4780-98E8-F610255F8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D9428-63CB-4504-9CFC-645A5824D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047BA-9821-4995-9B93-BDCB15BD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FA2F-871A-4D93-9E72-F7758A48734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4BFAC-2A8D-4B9D-A55A-F61614F7C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FC0F8-E013-42DF-AC24-DAF90C697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73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D7DD-5724-4C96-BDE4-7711ECA6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A4AAF-CC38-400E-9078-3CD90530B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0E318-8C81-4050-A2C4-D16202DDA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85713-7A23-46D7-A09C-586554602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FA2F-871A-4D93-9E72-F7758A48734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39993-FBE1-4C21-A67A-37F3469F3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413CD-9186-4EB4-B643-1537B1691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49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688F-6BB2-46EB-BC5C-B2BDC5915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CA133-FEC7-4804-BE9C-BEF361941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7B3B70-F92A-441C-82C4-2CBFD073D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595225-B9E9-4FAB-897B-6D66A999D7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DD57F-882C-48BB-B3EE-04D600FB6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9E8B85-F114-4047-AE88-FF0D72AA7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FA2F-871A-4D93-9E72-F7758A48734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97BAE6-0496-4E80-9667-B556CA04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058E96-B7BD-4FB7-9428-C46E5FDC8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40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1545B-0360-47B4-92B1-0C5928AD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D69C6F-6844-401F-839A-848237F8E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FA2F-871A-4D93-9E72-F7758A48734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7179A-AAA1-468E-B9ED-1A96FE2A6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2A28F-3F21-4B13-8A51-08864349D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5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952031-CE6B-47EC-B944-E929C7AC6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FA2F-871A-4D93-9E72-F7758A48734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8D464-48A8-47F2-80AC-AA71F31CD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08FD0-C6E2-4117-863A-177019369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20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5F8E3-4D82-4B58-AE92-D568A9BE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B2303-1AB3-4380-9C46-C94B4FEF9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7E1DB-931D-49A7-BA66-10F796E9B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46030-2964-405C-84D4-DC5CC43D0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FA2F-871A-4D93-9E72-F7758A48734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09889-70FA-4183-A5C2-DA0F7F691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4068C-6DED-442E-A56F-B8864829F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62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EF630-E12E-4322-9529-B9423BB18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01762A-6902-448B-A650-7B618AFD1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90301-A3E7-447A-9262-88EF94350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C0A1E-2AE5-4C67-AD83-3F8E6449D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FA2F-871A-4D93-9E72-F7758A48734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E63A0-5726-4C96-9D65-23664A3F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F08B4-69CF-4A2A-A37B-727E02E8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25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7E0A8B-DD87-47A2-9387-8D35AE22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E4589-84E9-4ED4-B6A6-035446B9D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5421E-B741-4B17-8F2B-C3372CEF4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3FA2F-871A-4D93-9E72-F7758A48734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E032F-9055-4266-8A2C-FEC79F8A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4157D-7ED2-4EC5-81A3-3221CB883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AF636-284E-4288-8B56-AFCD7936B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01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FA65-AA76-4D83-BD37-7C98BE9C17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EDC53D-3669-4750-88B3-71E9FEA648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5/26</a:t>
            </a:r>
          </a:p>
        </p:txBody>
      </p:sp>
    </p:spTree>
    <p:extLst>
      <p:ext uri="{BB962C8B-B14F-4D97-AF65-F5344CB8AC3E}">
        <p14:creationId xmlns:p14="http://schemas.microsoft.com/office/powerpoint/2010/main" val="1204750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, cake, sitting, table&#10;&#10;Description automatically generated">
            <a:extLst>
              <a:ext uri="{FF2B5EF4-FFF2-40B4-BE49-F238E27FC236}">
                <a16:creationId xmlns:a16="http://schemas.microsoft.com/office/drawing/2014/main" id="{9C72C351-05A3-4B6A-8E4C-B6987F2F19D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" y="324035"/>
            <a:ext cx="12175176" cy="620993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60242-E775-4AC8-BF95-F45C4D626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833" y="638629"/>
            <a:ext cx="1048792" cy="2590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638A97-0DAE-46CE-B66C-36DF45776B34}"/>
              </a:ext>
            </a:extLst>
          </p:cNvPr>
          <p:cNvSpPr txBox="1"/>
          <p:nvPr/>
        </p:nvSpPr>
        <p:spPr>
          <a:xfrm>
            <a:off x="2175029" y="139369"/>
            <a:ext cx="200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Manual Annotation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09217-C330-4976-B418-D4F737B49492}"/>
              </a:ext>
            </a:extLst>
          </p:cNvPr>
          <p:cNvSpPr txBox="1"/>
          <p:nvPr/>
        </p:nvSpPr>
        <p:spPr>
          <a:xfrm>
            <a:off x="4887881" y="139369"/>
            <a:ext cx="184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SNN (ARI = 0.273)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E0B925-A7F9-4230-8BD3-F7FCB3F520E0}"/>
              </a:ext>
            </a:extLst>
          </p:cNvPr>
          <p:cNvSpPr txBox="1"/>
          <p:nvPr/>
        </p:nvSpPr>
        <p:spPr>
          <a:xfrm>
            <a:off x="7354534" y="139369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k</a:t>
            </a:r>
            <a:r>
              <a:rPr lang="en-US" dirty="0"/>
              <a:t>-means (ARI = 0.281)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58CCA-80C2-430B-8C18-70C8AAB5A6EC}"/>
              </a:ext>
            </a:extLst>
          </p:cNvPr>
          <p:cNvSpPr txBox="1"/>
          <p:nvPr/>
        </p:nvSpPr>
        <p:spPr>
          <a:xfrm>
            <a:off x="383356" y="6407004"/>
            <a:ext cx="2849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Gaussian, fixed (ARI = 0.468)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BD1DA-2086-48F4-8E58-3B6B007E0BF6}"/>
              </a:ext>
            </a:extLst>
          </p:cNvPr>
          <p:cNvSpPr txBox="1"/>
          <p:nvPr/>
        </p:nvSpPr>
        <p:spPr>
          <a:xfrm rot="16200000">
            <a:off x="-1061525" y="4657425"/>
            <a:ext cx="2509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Spatial clustering, </a:t>
            </a:r>
            <a:r>
              <a:rPr lang="el-GR" dirty="0"/>
              <a:t>γ</a:t>
            </a:r>
            <a:r>
              <a:rPr lang="en-US" dirty="0"/>
              <a:t> = 1.5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455E54-19B8-463D-9E09-23C7BF115CFA}"/>
              </a:ext>
            </a:extLst>
          </p:cNvPr>
          <p:cNvSpPr txBox="1"/>
          <p:nvPr/>
        </p:nvSpPr>
        <p:spPr>
          <a:xfrm>
            <a:off x="3501223" y="6407004"/>
            <a:ext cx="2082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t</a:t>
            </a:r>
            <a:r>
              <a:rPr lang="en-US" dirty="0"/>
              <a:t>, fixed (ARI = 0.484)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48C91-E734-42F7-B954-2F3E9C2D3FAD}"/>
              </a:ext>
            </a:extLst>
          </p:cNvPr>
          <p:cNvSpPr txBox="1"/>
          <p:nvPr/>
        </p:nvSpPr>
        <p:spPr>
          <a:xfrm>
            <a:off x="5682589" y="6407004"/>
            <a:ext cx="314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Gaussian, variable (ARI = 0.351)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62C913-68C5-4B4D-BCD0-60671BF0400F}"/>
              </a:ext>
            </a:extLst>
          </p:cNvPr>
          <p:cNvSpPr txBox="1"/>
          <p:nvPr/>
        </p:nvSpPr>
        <p:spPr>
          <a:xfrm>
            <a:off x="8728725" y="6407004"/>
            <a:ext cx="237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t</a:t>
            </a:r>
            <a:r>
              <a:rPr lang="en-US" dirty="0"/>
              <a:t>, variable (ARI = 0.360)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F0835-BF75-41CE-B967-0BEDD4942C67}"/>
              </a:ext>
            </a:extLst>
          </p:cNvPr>
          <p:cNvSpPr txBox="1"/>
          <p:nvPr/>
        </p:nvSpPr>
        <p:spPr>
          <a:xfrm>
            <a:off x="109611" y="1610862"/>
            <a:ext cx="1821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Prefrontal Cortex</a:t>
            </a:r>
          </a:p>
          <a:p>
            <a:pPr algn="ctr"/>
            <a:r>
              <a:rPr lang="en-US" dirty="0"/>
              <a:t>Sample 151673</a:t>
            </a:r>
          </a:p>
        </p:txBody>
      </p:sp>
    </p:spTree>
    <p:extLst>
      <p:ext uri="{BB962C8B-B14F-4D97-AF65-F5344CB8AC3E}">
        <p14:creationId xmlns:p14="http://schemas.microsoft.com/office/powerpoint/2010/main" val="128766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7859D-42EB-4AA0-BF0D-DBE7CE00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7F845-D718-4F68-9FDB-CD563FFA9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Run deconvolution on PCs from sample 151673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Given estimated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(at the sub-spot level)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Aggregate sub-spots to generate spot-level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Run deconvolution on aggregated simulated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7F845-D718-4F68-9FDB-CD563FFA9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32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236F-1DD2-41FC-A65F-ED50D517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labels and means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D14E70B5-A4E2-4961-B48C-8DFF14621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821" y="1825625"/>
            <a:ext cx="101843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1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52796-42B2-4055-B00E-29CBA0FC8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PCs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545AAA-5ABD-42F6-8F22-F51A2964C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821" y="1825625"/>
            <a:ext cx="101843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79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34FD7-998F-486B-B789-A5573663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Aggregated simulated PCs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3A336B-7668-44DF-A57C-B1CF39E15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821" y="1825625"/>
            <a:ext cx="101843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5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light&#10;&#10;Description automatically generated">
            <a:extLst>
              <a:ext uri="{FF2B5EF4-FFF2-40B4-BE49-F238E27FC236}">
                <a16:creationId xmlns:a16="http://schemas.microsoft.com/office/drawing/2014/main" id="{07A5A648-B6BF-40FF-9080-05AE83329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22239"/>
            <a:ext cx="10515600" cy="415811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95EC093-E455-4284-AD95-164547125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31292-BFFD-4CC1-8AB2-AE9DF770016E}"/>
              </a:ext>
            </a:extLst>
          </p:cNvPr>
          <p:cNvSpPr txBox="1"/>
          <p:nvPr/>
        </p:nvSpPr>
        <p:spPr>
          <a:xfrm>
            <a:off x="2037029" y="5895683"/>
            <a:ext cx="683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Truth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41792-26B5-4731-B4D6-C5FA6ED92B1B}"/>
              </a:ext>
            </a:extLst>
          </p:cNvPr>
          <p:cNvSpPr txBox="1"/>
          <p:nvPr/>
        </p:nvSpPr>
        <p:spPr>
          <a:xfrm>
            <a:off x="5525172" y="5895683"/>
            <a:ext cx="114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mclust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ARI=0.871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2B153-9C80-465B-880F-351C11CAFCA9}"/>
              </a:ext>
            </a:extLst>
          </p:cNvPr>
          <p:cNvSpPr txBox="1"/>
          <p:nvPr/>
        </p:nvSpPr>
        <p:spPr>
          <a:xfrm>
            <a:off x="8577140" y="5895683"/>
            <a:ext cx="1789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Spatial clustering</a:t>
            </a:r>
          </a:p>
          <a:p>
            <a:pPr algn="ctr"/>
            <a:r>
              <a:rPr lang="en-US" dirty="0"/>
              <a:t> ARI=0.913</a:t>
            </a:r>
          </a:p>
        </p:txBody>
      </p:sp>
    </p:spTree>
    <p:extLst>
      <p:ext uri="{BB962C8B-B14F-4D97-AF65-F5344CB8AC3E}">
        <p14:creationId xmlns:p14="http://schemas.microsoft.com/office/powerpoint/2010/main" val="2995965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EEB809-646D-4FAC-8BDF-D49AB006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BBFE9C-58BE-42CA-81E8-62D086DE40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ARI </a:t>
            </a:r>
          </a:p>
          <a:p>
            <a:pPr lvl="1"/>
            <a:r>
              <a:rPr lang="en-US" dirty="0"/>
              <a:t>γ=2: 0.896</a:t>
            </a:r>
          </a:p>
          <a:p>
            <a:pPr lvl="1"/>
            <a:r>
              <a:rPr lang="en-US" dirty="0"/>
              <a:t>γ=3: 0.911</a:t>
            </a:r>
          </a:p>
          <a:p>
            <a:pPr lvl="1"/>
            <a:r>
              <a:rPr lang="en-US" dirty="0"/>
              <a:t>γ=4: 0.916</a:t>
            </a:r>
          </a:p>
          <a:p>
            <a:pPr lvl="1"/>
            <a:r>
              <a:rPr lang="en-US" dirty="0"/>
              <a:t>γ=5: 0.918</a:t>
            </a:r>
          </a:p>
          <a:p>
            <a:pPr lvl="1"/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0D0B4DB-8FDC-49AA-92D8-4D7189B2E6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0306" r="34261"/>
          <a:stretch/>
        </p:blipFill>
        <p:spPr>
          <a:xfrm>
            <a:off x="6813430" y="1825625"/>
            <a:ext cx="38991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06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3058</TotalTime>
  <Words>141</Words>
  <Application>Microsoft Office PowerPoint</Application>
  <PresentationFormat>Widescreen</PresentationFormat>
  <Paragraphs>34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Spatial Update</vt:lpstr>
      <vt:lpstr>PowerPoint Presentation</vt:lpstr>
      <vt:lpstr>Simulation 1</vt:lpstr>
      <vt:lpstr>Deconvolution labels and means</vt:lpstr>
      <vt:lpstr>Simulated PCs</vt:lpstr>
      <vt:lpstr>Aggregated simulated PCs</vt:lpstr>
      <vt:lpstr>Clustering</vt:lpstr>
      <vt:lpstr>Deconvolution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Update</dc:title>
  <dc:creator>Edward Zhao</dc:creator>
  <cp:lastModifiedBy>Edward Zhao</cp:lastModifiedBy>
  <cp:revision>22</cp:revision>
  <dcterms:created xsi:type="dcterms:W3CDTF">2020-05-26T17:08:18Z</dcterms:created>
  <dcterms:modified xsi:type="dcterms:W3CDTF">2020-06-01T17:03:55Z</dcterms:modified>
</cp:coreProperties>
</file>